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7D27-F3EE-4436-860E-034132E7D59F}" type="datetimeFigureOut">
              <a:rPr lang="en-PH" smtClean="0"/>
              <a:t>11/18/2015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47DF-D35C-4074-91EB-2D3D3E9CB6A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5871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7D27-F3EE-4436-860E-034132E7D59F}" type="datetimeFigureOut">
              <a:rPr lang="en-PH" smtClean="0"/>
              <a:t>11/18/2015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47DF-D35C-4074-91EB-2D3D3E9CB6A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4152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7D27-F3EE-4436-860E-034132E7D59F}" type="datetimeFigureOut">
              <a:rPr lang="en-PH" smtClean="0"/>
              <a:t>11/18/2015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47DF-D35C-4074-91EB-2D3D3E9CB6A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7911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7D27-F3EE-4436-860E-034132E7D59F}" type="datetimeFigureOut">
              <a:rPr lang="en-PH" smtClean="0"/>
              <a:t>11/18/2015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47DF-D35C-4074-91EB-2D3D3E9CB6A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4453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7D27-F3EE-4436-860E-034132E7D59F}" type="datetimeFigureOut">
              <a:rPr lang="en-PH" smtClean="0"/>
              <a:t>11/18/2015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47DF-D35C-4074-91EB-2D3D3E9CB6A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9225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7D27-F3EE-4436-860E-034132E7D59F}" type="datetimeFigureOut">
              <a:rPr lang="en-PH" smtClean="0"/>
              <a:t>11/18/2015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47DF-D35C-4074-91EB-2D3D3E9CB6A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8131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7D27-F3EE-4436-860E-034132E7D59F}" type="datetimeFigureOut">
              <a:rPr lang="en-PH" smtClean="0"/>
              <a:t>11/18/2015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47DF-D35C-4074-91EB-2D3D3E9CB6A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5757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7D27-F3EE-4436-860E-034132E7D59F}" type="datetimeFigureOut">
              <a:rPr lang="en-PH" smtClean="0"/>
              <a:t>11/18/2015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47DF-D35C-4074-91EB-2D3D3E9CB6A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9825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7D27-F3EE-4436-860E-034132E7D59F}" type="datetimeFigureOut">
              <a:rPr lang="en-PH" smtClean="0"/>
              <a:t>11/18/2015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47DF-D35C-4074-91EB-2D3D3E9CB6A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9570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7D27-F3EE-4436-860E-034132E7D59F}" type="datetimeFigureOut">
              <a:rPr lang="en-PH" smtClean="0"/>
              <a:t>11/18/2015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47DF-D35C-4074-91EB-2D3D3E9CB6A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7412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7D27-F3EE-4436-860E-034132E7D59F}" type="datetimeFigureOut">
              <a:rPr lang="en-PH" smtClean="0"/>
              <a:t>11/18/2015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847DF-D35C-4074-91EB-2D3D3E9CB6A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9243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97D27-F3EE-4436-860E-034132E7D59F}" type="datetimeFigureOut">
              <a:rPr lang="en-PH" smtClean="0"/>
              <a:t>11/18/2015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847DF-D35C-4074-91EB-2D3D3E9CB6AA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5126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47197" y="-1081486"/>
            <a:ext cx="7354111" cy="951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0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74205" y="-1021704"/>
            <a:ext cx="8290102" cy="107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6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39222" y="-1041002"/>
            <a:ext cx="7078819" cy="916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8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79445" y="-1035604"/>
            <a:ext cx="7042114" cy="911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40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7575" y="-933179"/>
            <a:ext cx="7042114" cy="911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8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7396" y="-911128"/>
            <a:ext cx="6892143" cy="891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27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11833" y="-1067992"/>
            <a:ext cx="7262346" cy="939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39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0437" y="-324706"/>
            <a:ext cx="7537637" cy="975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04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51738" y="-1072272"/>
            <a:ext cx="7291449" cy="94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6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43140" y="-944920"/>
            <a:ext cx="7152230" cy="925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1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37378" y="-913528"/>
            <a:ext cx="6858001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9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6479" y="-1165153"/>
            <a:ext cx="7923047" cy="1025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14131" y="-970291"/>
            <a:ext cx="7647755" cy="989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50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01447" y="-973934"/>
            <a:ext cx="7399992" cy="957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5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00767" y="-1045051"/>
            <a:ext cx="7106347" cy="919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93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2447" y="-1042352"/>
            <a:ext cx="7087996" cy="91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31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16691" y="-1049099"/>
            <a:ext cx="7133877" cy="923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26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Carl Gestiada</dc:creator>
  <cp:lastModifiedBy>Francis Carl Gestiada</cp:lastModifiedBy>
  <cp:revision>2</cp:revision>
  <dcterms:created xsi:type="dcterms:W3CDTF">2015-11-18T01:47:02Z</dcterms:created>
  <dcterms:modified xsi:type="dcterms:W3CDTF">2015-11-18T01:52:00Z</dcterms:modified>
</cp:coreProperties>
</file>